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96330"/>
  </p:normalViewPr>
  <p:slideViewPr>
    <p:cSldViewPr snapToGrid="0">
      <p:cViewPr varScale="1">
        <p:scale>
          <a:sx n="107" d="100"/>
          <a:sy n="107" d="100"/>
        </p:scale>
        <p:origin x="176" y="62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TotalTime>
  <Words>2026</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103</cp:revision>
  <dcterms:created xsi:type="dcterms:W3CDTF">2023-02-25T13:30:24Z</dcterms:created>
  <dcterms:modified xsi:type="dcterms:W3CDTF">2025-09-19T15:01:51Z</dcterms:modified>
</cp:coreProperties>
</file>